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82" d="100"/>
          <a:sy n="82" d="100"/>
        </p:scale>
        <p:origin x="6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1564</Words>
  <Application>Microsoft Office PowerPoint</Application>
  <PresentationFormat>Widescreen</PresentationFormat>
  <Paragraphs>282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342</cp:revision>
  <dcterms:created xsi:type="dcterms:W3CDTF">2019-09-29T03:01:46Z</dcterms:created>
  <dcterms:modified xsi:type="dcterms:W3CDTF">2019-10-17T19:39:11Z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